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1B71-5157-B234-E975-9A9B7E415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B0F1E-00C4-4E0A-C0EE-30543A7FE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70FD3-337B-6F68-736F-246D2872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EFFF-890A-CE66-F205-C6B6965B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B2CEE-F326-6463-A073-C66FE9F8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9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5298-3BE8-8E67-2D7A-52F1EA7F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BD891-A043-ABAD-EFCF-2CDAFAC0D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94A38-D82B-454E-884F-8E406F79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FA86-90E2-5C67-A611-E86CC708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13B7-BD16-15C5-B821-FDDC6925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7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32C80-029C-6462-A6A9-22C7479C1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96E3A-772C-68A0-BA8E-6D1ACA110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317A-D12D-E825-AB37-B4088072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66C4B-092C-7373-44DD-3A4166FA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62FB-174D-BE32-D2C5-DDD76EA5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DFD5-1FB0-0DE5-0EC0-B3FCC088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92AD-4548-4E38-FBB8-30D5787C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9395-E25C-053F-D346-DC579151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0B690-7B8B-4DA4-307E-BFE06AD7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486A-215C-84C9-C222-E7AFD4CE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F884-D3CB-F82D-FFEE-BF630425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66EBE-0334-F55F-A065-3CDD3DD27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F5627-5E65-108D-FE4A-40E8380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3490-B6E0-49FE-14AB-9346DAA6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45B94-8D07-0292-3B23-F9565D76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01B4-2002-8F1B-E878-07CF44E4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A573-4A02-6B95-403E-3D872F95B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35AD8-A300-FA3A-163D-3997FCEA6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7196-28C2-3BFE-3BE3-9A533AED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CCBDE-9CB5-9E7F-3BEE-A1687BCA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86865-EFDB-1B9E-6888-5FF866AA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5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9584-705B-F47C-ED51-31F546A0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79289-73D8-3D1E-86B4-FA28DD3F6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51020-78FE-97E1-459E-D8B83E489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9C46D-AD9B-CBFD-BA81-880C0AD9C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9B71D-D91E-57CF-CE4A-09D7A345C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B8A2C-8578-BAA5-0E3C-46DD54B0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BC371-7CA0-D1A2-2DEA-46811C1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57A8B-43CA-A0CF-F238-2D928610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7E2E-71B2-6284-06FE-0448E1D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7AB3A-9D6E-6FE5-3B5E-9A2D6703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32399-43E5-7264-0942-CC5CE44F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F64B9-2D57-93ED-ED69-44B6E87F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C9929-EEE8-A1E1-12B3-90D9A02C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38A12-D3D0-DC39-5BB7-3B1A07E4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D8972-D0B3-01D5-DF59-768B0D86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1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D02A-2D3B-FF56-414A-94A92052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50C4-24D4-328B-6EA2-5AE32B76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B4D4F-D04C-E653-740C-92100E098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0460C-7EC2-A425-C517-56FC9299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8B8D8-E76E-EE55-E61F-18AD186D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120E6-F1E8-7936-C71C-FAB82626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6262-827D-85A8-CBEE-078505B3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F8883-B54C-A8AA-9583-5C087BA18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66805-C62D-A457-6C71-8F7A04F64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45C4F-5914-E620-A765-776D3A45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5D343-85B9-A02B-17E9-B83A64A4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5E5D2-C443-35B6-33D5-BB22D519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5A28A-28D6-C025-3025-67F4E211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B70F5-B7AF-4DB7-4EE2-049A8FD5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E7865-CD3A-7CEE-1C8C-D01BBD158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81E7-F07E-644D-9937-1688F7D28A1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6D6FD-8AB9-C1D4-6A4D-ED4A88BAD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8CDC-C246-07FC-3912-18CDE9C38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BD16-A5BE-8749-AD66-89542E64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9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69370D-FCB1-7300-5E04-70E791AFA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14B8-C1EA-A2B3-9102-9F3645B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9" y="262028"/>
            <a:ext cx="7015496" cy="1190445"/>
          </a:xfrm>
        </p:spPr>
        <p:txBody>
          <a:bodyPr anchor="ctr">
            <a:normAutofit/>
          </a:bodyPr>
          <a:lstStyle/>
          <a:p>
            <a:pPr algn="l"/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CC64F-758D-228F-6786-884F0BBB7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262028"/>
            <a:ext cx="4114801" cy="1190445"/>
          </a:xfrm>
        </p:spPr>
        <p:txBody>
          <a:bodyPr anchor="ctr">
            <a:normAutofit/>
          </a:bodyPr>
          <a:lstStyle/>
          <a:p>
            <a:pPr algn="r"/>
            <a:endParaRPr lang="en-US" sz="2000"/>
          </a:p>
        </p:txBody>
      </p:sp>
      <p:pic>
        <p:nvPicPr>
          <p:cNvPr id="7" name="Picture 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B291F6C5-9FE3-E822-10AA-582C5CBBC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" r="2" b="2"/>
          <a:stretch/>
        </p:blipFill>
        <p:spPr>
          <a:xfrm>
            <a:off x="4025185" y="1650521"/>
            <a:ext cx="4083406" cy="5207479"/>
          </a:xfrm>
          <a:prstGeom prst="rect">
            <a:avLst/>
          </a:prstGeom>
        </p:spPr>
      </p:pic>
      <p:pic>
        <p:nvPicPr>
          <p:cNvPr id="5" name="Picture 4" descr="A close-up of a person's profile&#10;&#10;Description automatically generated">
            <a:extLst>
              <a:ext uri="{FF2B5EF4-FFF2-40B4-BE49-F238E27FC236}">
                <a16:creationId xmlns:a16="http://schemas.microsoft.com/office/drawing/2014/main" id="{86787986-2B45-35F0-68EE-7F12B6ABB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17" r="-3" b="-3"/>
          <a:stretch/>
        </p:blipFill>
        <p:spPr>
          <a:xfrm>
            <a:off x="-1" y="1650521"/>
            <a:ext cx="4040515" cy="5207479"/>
          </a:xfrm>
          <a:prstGeom prst="rect">
            <a:avLst/>
          </a:prstGeom>
        </p:spPr>
      </p:pic>
      <p:pic>
        <p:nvPicPr>
          <p:cNvPr id="9" name="Picture 8" descr="A building with trees and a fountain&#10;&#10;Description automatically generated">
            <a:extLst>
              <a:ext uri="{FF2B5EF4-FFF2-40B4-BE49-F238E27FC236}">
                <a16:creationId xmlns:a16="http://schemas.microsoft.com/office/drawing/2014/main" id="{CB9C4DFC-3811-3E53-BBF7-BE56ABC97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4994"/>
          <a:stretch/>
        </p:blipFill>
        <p:spPr>
          <a:xfrm>
            <a:off x="8108592" y="1650521"/>
            <a:ext cx="4083406" cy="52074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332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Kosti Psimopoulos</dc:creator>
  <cp:lastModifiedBy>Kosti Psimopoulos</cp:lastModifiedBy>
  <cp:revision>1</cp:revision>
  <dcterms:created xsi:type="dcterms:W3CDTF">2023-12-15T21:18:29Z</dcterms:created>
  <dcterms:modified xsi:type="dcterms:W3CDTF">2023-12-15T21:21:45Z</dcterms:modified>
</cp:coreProperties>
</file>